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7"/>
  </p:handoutMasterIdLst>
  <p:sldIdLst>
    <p:sldId id="663" r:id="rId3"/>
    <p:sldId id="698" r:id="rId5"/>
    <p:sldId id="270" r:id="rId6"/>
  </p:sldIdLst>
  <p:sldSz cx="12192000" cy="6858000"/>
  <p:notesSz cx="7104380" cy="10234930"/>
  <p:embeddedFontLst>
    <p:embeddedFont>
      <p:font typeface="Lantinghei SC Extralight" panose="02000000000000000000" charset="-122"/>
      <p:regular r:id="rId11"/>
    </p:embeddedFont>
    <p:embeddedFont>
      <p:font typeface="Calibri" panose="020F0502020204030204"/>
      <p:regular r:id="rId12"/>
    </p:embeddedFont>
  </p:embeddedFontLst>
  <p:custDataLst>
    <p:tags r:id="rId1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FCD"/>
    <a:srgbClr val="FBCF92"/>
    <a:srgbClr val="D36745"/>
    <a:srgbClr val="FAF9F7"/>
    <a:srgbClr val="F9F9F9"/>
    <a:srgbClr val="E09752"/>
    <a:srgbClr val="004E8C"/>
    <a:srgbClr val="147B78"/>
    <a:srgbClr val="CDEBD7"/>
    <a:srgbClr val="B7E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278"/>
    <p:restoredTop sz="94660"/>
  </p:normalViewPr>
  <p:slideViewPr>
    <p:cSldViewPr snapToGrid="0" showGuides="1">
      <p:cViewPr varScale="1">
        <p:scale>
          <a:sx n="67" d="100"/>
          <a:sy n="67" d="100"/>
        </p:scale>
        <p:origin x="748" y="52"/>
      </p:cViewPr>
      <p:guideLst>
        <p:guide orient="horz" pos="2048"/>
        <p:guide pos="388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7.xml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pPr fontAlgn="auto"/>
            <a:fld id="{0F9B84EA-7D68-4D60-9CB1-D50884785D1C}" type="datetimeFigureOut">
              <a:rPr lang="zh-CN" altLang="en-US" sz="1245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pPr fontAlgn="auto"/>
            <a:fld id="{8D4E0FC9-F1F8-4FAE-9988-3BA365CFD46F}" type="slidenum">
              <a:rPr lang="zh-CN" altLang="en-US" sz="1245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6C8D182-E4C8-4120-9249-FC9774456FF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/>
          </p:cNvSpPr>
          <p:nvPr>
            <p:ph type="body" sz="quarter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5D0DACE-38E0-42D2-9336-2B707D34BC6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 hidden="1"/>
          <p:cNvCxnSpPr/>
          <p:nvPr userDrawn="1"/>
        </p:nvCxnSpPr>
        <p:spPr>
          <a:xfrm>
            <a:off x="742950" y="434975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9EFD9D74-47D9-4702-A33C-335B63B48DB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FABC47A4-756D-490B-A52F-7D9E2C9FC05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CD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31115" y="6434"/>
            <a:ext cx="12276455" cy="6873525"/>
            <a:chOff x="-28" y="799"/>
            <a:chExt cx="15923" cy="8915"/>
          </a:xfrm>
        </p:grpSpPr>
        <p:pic>
          <p:nvPicPr>
            <p:cNvPr id="3" name="图片 2" descr="43e8e4943fec0e0f2cbe6790165afea"/>
            <p:cNvPicPr>
              <a:picLocks noChangeAspect="1"/>
            </p:cNvPicPr>
            <p:nvPr/>
          </p:nvPicPr>
          <p:blipFill>
            <a:blip r:embed="rId1"/>
            <a:srcRect t="13754"/>
            <a:stretch>
              <a:fillRect/>
            </a:stretch>
          </p:blipFill>
          <p:spPr>
            <a:xfrm>
              <a:off x="-9" y="811"/>
              <a:ext cx="5576" cy="4788"/>
            </a:xfrm>
            <a:prstGeom prst="rect">
              <a:avLst/>
            </a:prstGeom>
          </p:spPr>
        </p:pic>
        <p:pic>
          <p:nvPicPr>
            <p:cNvPr id="6" name="图片 5" descr="ea7893b0c23d4b5cb8433ea96616600"/>
            <p:cNvPicPr>
              <a:picLocks noChangeAspect="1"/>
            </p:cNvPicPr>
            <p:nvPr/>
          </p:nvPicPr>
          <p:blipFill>
            <a:blip r:embed="rId2"/>
            <a:srcRect t="13078"/>
            <a:stretch>
              <a:fillRect/>
            </a:stretch>
          </p:blipFill>
          <p:spPr>
            <a:xfrm>
              <a:off x="5462" y="799"/>
              <a:ext cx="5358" cy="4642"/>
            </a:xfrm>
            <a:prstGeom prst="rect">
              <a:avLst/>
            </a:prstGeom>
          </p:spPr>
        </p:pic>
        <p:pic>
          <p:nvPicPr>
            <p:cNvPr id="8" name="图片 7" descr="fdf00829a5d7c9b408e480938c297d2"/>
            <p:cNvPicPr>
              <a:picLocks noChangeAspect="1"/>
            </p:cNvPicPr>
            <p:nvPr/>
          </p:nvPicPr>
          <p:blipFill>
            <a:blip r:embed="rId3"/>
            <a:srcRect b="15469"/>
            <a:stretch>
              <a:fillRect/>
            </a:stretch>
          </p:blipFill>
          <p:spPr>
            <a:xfrm>
              <a:off x="5462" y="5315"/>
              <a:ext cx="5236" cy="4388"/>
            </a:xfrm>
            <a:prstGeom prst="rect">
              <a:avLst/>
            </a:prstGeom>
          </p:spPr>
        </p:pic>
        <p:pic>
          <p:nvPicPr>
            <p:cNvPr id="9" name="图片 8" descr="658b957622444f2f4a3cc39b488b301"/>
            <p:cNvPicPr>
              <a:picLocks noChangeAspect="1"/>
            </p:cNvPicPr>
            <p:nvPr/>
          </p:nvPicPr>
          <p:blipFill>
            <a:blip r:embed="rId4"/>
            <a:srcRect t="14622" r="3796"/>
            <a:stretch>
              <a:fillRect/>
            </a:stretch>
          </p:blipFill>
          <p:spPr>
            <a:xfrm>
              <a:off x="10699" y="802"/>
              <a:ext cx="5196" cy="4684"/>
            </a:xfrm>
            <a:prstGeom prst="rect">
              <a:avLst/>
            </a:prstGeom>
          </p:spPr>
        </p:pic>
        <p:pic>
          <p:nvPicPr>
            <p:cNvPr id="10" name="图片 9" descr="8c96531a8a1720c2a335041e9db46e7"/>
            <p:cNvPicPr>
              <a:picLocks noChangeAspect="1"/>
            </p:cNvPicPr>
            <p:nvPr/>
          </p:nvPicPr>
          <p:blipFill>
            <a:blip r:embed="rId5"/>
            <a:srcRect b="18868"/>
            <a:stretch>
              <a:fillRect/>
            </a:stretch>
          </p:blipFill>
          <p:spPr>
            <a:xfrm>
              <a:off x="-28" y="5315"/>
              <a:ext cx="5491" cy="436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rcRect b="15516"/>
            <a:stretch>
              <a:fillRect/>
            </a:stretch>
          </p:blipFill>
          <p:spPr>
            <a:xfrm>
              <a:off x="10699" y="5409"/>
              <a:ext cx="5120" cy="430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50165" y="7620"/>
            <a:ext cx="12247880" cy="685355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3681730" y="2519680"/>
            <a:ext cx="4619625" cy="1697355"/>
          </a:xfrm>
          <a:prstGeom prst="roundRect">
            <a:avLst/>
          </a:prstGeom>
          <a:solidFill>
            <a:schemeClr val="accent3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 fontAlgn="auto"/>
            <a:endParaRPr lang="zh-CN" altLang="en-US" strike="noStrike" noProof="1" dirty="0"/>
          </a:p>
        </p:txBody>
      </p:sp>
      <p:pic>
        <p:nvPicPr>
          <p:cNvPr id="5123" name="图片 12" descr="logo各种矢量-描边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4865" y="132080"/>
            <a:ext cx="1207135" cy="1149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5445" y="2905125"/>
            <a:ext cx="3800475" cy="10477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56521"/>
          <a:stretch>
            <a:fillRect/>
          </a:stretch>
        </p:blipFill>
        <p:spPr>
          <a:xfrm>
            <a:off x="6750050" y="980440"/>
            <a:ext cx="4363085" cy="54571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86355" y="3138170"/>
            <a:ext cx="9115425" cy="582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u="none" strike="noStrike" cap="none" spc="0" normalizeH="0" baseline="0" noProof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Lantinghei SC Extralight" panose="02000000000000000000" charset="-122"/>
                <a:sym typeface="Calibri" panose="020F0502020204030204"/>
              </a:rPr>
              <a:t>小朋友在干什么呢？</a:t>
            </a:r>
            <a:endParaRPr kumimoji="0" lang="zh-CN" altLang="en-US" sz="1600" u="none" strike="noStrike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Lantinghei SC Extralight" panose="02000000000000000000" charset="-122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u="none" strike="noStrike" cap="none" spc="0" normalizeH="0" baseline="0" noProof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 Light" panose="020B0502040204020203" charset="-122"/>
                <a:ea typeface="微软雅黑 Light" panose="020B0502040204020203" charset="-122"/>
                <a:cs typeface="Lantinghei SC Extralight" panose="02000000000000000000" charset="-122"/>
                <a:sym typeface="Calibri" panose="020F0502020204030204"/>
              </a:rPr>
              <a:t>他在创作艺术</a:t>
            </a:r>
            <a:endParaRPr kumimoji="0" lang="zh-CN" altLang="en-US" sz="1600" u="none" strike="noStrike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 Light" panose="020B0502040204020203" charset="-122"/>
              <a:ea typeface="微软雅黑 Light" panose="020B0502040204020203" charset="-122"/>
              <a:cs typeface="Lantinghei SC Extralight" panose="02000000000000000000" charset="-122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530" name="文本框 1"/>
          <p:cNvSpPr txBox="1"/>
          <p:nvPr/>
        </p:nvSpPr>
        <p:spPr>
          <a:xfrm>
            <a:off x="3602038" y="2363788"/>
            <a:ext cx="4716462" cy="14462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8800">
                <a:latin typeface="Arial" panose="020B0604020202020204" pitchFamily="34" charset="0"/>
                <a:ea typeface="微软雅黑" panose="020B0503020204020204" charset="-122"/>
              </a:rPr>
              <a:t>THANKS</a:t>
            </a:r>
            <a:endParaRPr lang="en-US" altLang="zh-CN" sz="8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p="http://schemas.openxmlformats.org/presentationml/2006/main">
  <p:tag name="KSO_WM_SPECIAL_SOURCE" val="bdnull"/>
</p:tagLst>
</file>

<file path=ppt/tags/tag5.xml><?xml version="1.0" encoding="utf-8"?>
<p:tagLst xmlns:p="http://schemas.openxmlformats.org/presentationml/2006/main">
  <p:tag name="KSO_WM_UNIT_PLACING_PICTURE_USER_VIEWPORT" val="{&quot;height&quot;:5220,&quot;width&quot;:9600}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p="http://schemas.openxmlformats.org/presentationml/2006/main">
  <p:tag name="KSO_WM_DOC_GUID" val="{201a89fc-b8c5-4e22-b10f-92a2ea6a65c4}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WPS 演示</Application>
  <PresentationFormat>宽屏</PresentationFormat>
  <Paragraphs>5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</vt:lpstr>
      <vt:lpstr>微软雅黑 Light</vt:lpstr>
      <vt:lpstr>汉仪中黑KW</vt:lpstr>
      <vt:lpstr>Lantinghei SC Extralight</vt:lpstr>
      <vt:lpstr>Calibri</vt:lpstr>
      <vt:lpstr>Wingdings</vt:lpstr>
      <vt:lpstr>方正兰亭准黑_GBK</vt:lpstr>
      <vt:lpstr>宋体</vt:lpstr>
      <vt:lpstr>Arial Unicode MS</vt:lpstr>
      <vt:lpstr>等线</vt:lpstr>
      <vt:lpstr>汉仪中等线KW</vt:lpstr>
      <vt:lpstr>汉仪书宋二KW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Nicole</cp:lastModifiedBy>
  <cp:revision>527</cp:revision>
  <dcterms:created xsi:type="dcterms:W3CDTF">2024-01-11T14:05:52Z</dcterms:created>
  <dcterms:modified xsi:type="dcterms:W3CDTF">2024-01-11T14:05:52Z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2052-5.3.0.7872</vt:lpwstr>
  </property>
  <property fmtid="{D5CDD505-2E9C-101B-9397-08002B2CF9AE}" pid="3" name="ICV">
    <vt:lpwstr>01BCE3187857A388BDF59F65EF4CB58F_42</vt:lpwstr>
  </property>
</Properties>
</file>